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3F393AA-EAC7-41D7-BA51-DC38D55F3CA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3B88DFD-D074-4751-B021-3473F7AA274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Stephanie Washburn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Macbeth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Throne of Blood (1957)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Implied Setting, any scene outside the castles and England takes place here.</a:t>
            </a:r>
          </a:p>
          <a:p>
            <a:r>
              <a:rPr lang="en-US" dirty="0" smtClean="0"/>
              <a:t>Rarely important enough to a scene be described in dialogue.</a:t>
            </a:r>
          </a:p>
          <a:p>
            <a:r>
              <a:rPr lang="en-US" dirty="0" smtClean="0"/>
              <a:t>Therefor the heath and its qualities can be known only through what happens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HEATH: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a tract of wasteland</a:t>
            </a:r>
          </a:p>
          <a:p>
            <a:pPr marL="0" indent="0">
              <a:buNone/>
            </a:pPr>
            <a:r>
              <a:rPr lang="en-US" dirty="0" smtClean="0"/>
              <a:t>          1b: an extensive area of rather level open uncultivated land usually with poor coarse soil, inferior drainage, and a surface rich in peat or peaty humus.</a:t>
            </a:r>
          </a:p>
          <a:p>
            <a:pPr marL="0" indent="0">
              <a:buNone/>
            </a:pPr>
            <a:r>
              <a:rPr lang="en-US" dirty="0" smtClean="0"/>
              <a:t>		—Merriam-Webster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Preamble: </a:t>
            </a:r>
            <a:r>
              <a:rPr lang="en-US" i="1" dirty="0" err="1" smtClean="0">
                <a:cs typeface="Arial" panose="020B0604020202020204" pitchFamily="34" charset="0"/>
              </a:rPr>
              <a:t>macbeth’s</a:t>
            </a:r>
            <a:r>
              <a:rPr lang="en-US" dirty="0" smtClean="0">
                <a:cs typeface="Arial" panose="020B0604020202020204" pitchFamily="34" charset="0"/>
              </a:rPr>
              <a:t> Heath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Hecate, to the Weird Sisters:</a:t>
            </a:r>
          </a:p>
          <a:p>
            <a:pPr marL="0" indent="0">
              <a:buNone/>
            </a:pPr>
            <a:r>
              <a:rPr lang="en-US" dirty="0" smtClean="0"/>
              <a:t>“Get you gone, / And at the pit of Acheron / Meet me I’ </a:t>
            </a:r>
            <a:r>
              <a:rPr lang="en-US" dirty="0" err="1" smtClean="0"/>
              <a:t>th</a:t>
            </a:r>
            <a:r>
              <a:rPr lang="en-US" dirty="0" smtClean="0"/>
              <a:t>’ morning. Thither [Macbeth] / Will come to know his destiny” (pp111; III.5.14-16).</a:t>
            </a:r>
          </a:p>
          <a:p>
            <a:pPr marL="0" indent="0">
              <a:buNone/>
            </a:pPr>
            <a:r>
              <a:rPr lang="en-US" dirty="0" smtClean="0"/>
              <a:t>Acheron: the river of woe marking the boundary between Hades and the living world (Wikipedia, “Acheron”).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3733800" cy="254701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Heath: the place of evil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19237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Macbeth.</a:t>
            </a:r>
            <a:r>
              <a:rPr lang="en-US" dirty="0" smtClean="0"/>
              <a:t> (1820) by John Martin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254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“First Murderer: Then stand with us. -- / The west yet glimmers with some streaks of day. / Now spurs the </a:t>
            </a:r>
            <a:r>
              <a:rPr lang="en-US" dirty="0" err="1" smtClean="0"/>
              <a:t>lated</a:t>
            </a:r>
            <a:r>
              <a:rPr lang="en-US" dirty="0" smtClean="0"/>
              <a:t> traveler apace / To gain the timely inn, and near approaches / The subject of our watch. . . .” (pp97; III.3.7-10).</a:t>
            </a:r>
          </a:p>
          <a:p>
            <a:r>
              <a:rPr lang="en-US" dirty="0" smtClean="0"/>
              <a:t>A treacherous place where a man might murder his best friend.</a:t>
            </a:r>
          </a:p>
          <a:p>
            <a:r>
              <a:rPr lang="en-US" dirty="0" smtClean="0"/>
              <a:t>A place where agents of the devil can conspire to tempt men with evil prophesy.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“First Witch: When shall we three meet again? / In thunder, lightning, or in rain?</a:t>
            </a:r>
          </a:p>
          <a:p>
            <a:pPr marL="0" indent="0">
              <a:buNone/>
            </a:pPr>
            <a:r>
              <a:rPr lang="en-US" dirty="0" smtClean="0"/>
              <a:t>Second Witch: When the hurly-burly’s done, / When the battle’s lost and won.</a:t>
            </a:r>
          </a:p>
          <a:p>
            <a:pPr marL="0" indent="0">
              <a:buNone/>
            </a:pPr>
            <a:r>
              <a:rPr lang="en-US" dirty="0" smtClean="0"/>
              <a:t>Third Witch: Where the place?</a:t>
            </a:r>
          </a:p>
          <a:p>
            <a:pPr marL="0" indent="0">
              <a:buNone/>
            </a:pPr>
            <a:r>
              <a:rPr lang="en-US" dirty="0" smtClean="0"/>
              <a:t>Second Witch: Upon the heath.</a:t>
            </a:r>
          </a:p>
          <a:p>
            <a:pPr marL="0" indent="0">
              <a:buNone/>
            </a:pPr>
            <a:r>
              <a:rPr lang="en-US" dirty="0" smtClean="0"/>
              <a:t>Third Witch: There to meet Macbeth.”</a:t>
            </a:r>
          </a:p>
          <a:p>
            <a:pPr marL="0" indent="0">
              <a:buNone/>
            </a:pPr>
            <a:r>
              <a:rPr lang="en-US" dirty="0" smtClean="0"/>
              <a:t>(pp7; I.1.1-8).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Heath: witches and murderers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Combines the images of the Heath with Birnam Forest</a:t>
            </a:r>
          </a:p>
          <a:p>
            <a:r>
              <a:rPr lang="en-US" dirty="0" smtClean="0"/>
              <a:t>Not a place of pure evil</a:t>
            </a:r>
          </a:p>
          <a:p>
            <a:r>
              <a:rPr lang="en-US" dirty="0" smtClean="0"/>
              <a:t>Protects the castle with its “web”</a:t>
            </a:r>
          </a:p>
          <a:p>
            <a:pPr marL="0" indent="0">
              <a:buNone/>
            </a:pPr>
            <a:r>
              <a:rPr lang="en-US" dirty="0" smtClean="0"/>
              <a:t>Macbeth: “So foul and fair a day I have not seen” (I.3.39).</a:t>
            </a:r>
          </a:p>
          <a:p>
            <a:pPr marL="0" indent="0">
              <a:buNone/>
            </a:pPr>
            <a:r>
              <a:rPr lang="en-US" dirty="0" err="1" smtClean="0"/>
              <a:t>Washizu</a:t>
            </a:r>
            <a:r>
              <a:rPr lang="en-US" dirty="0" smtClean="0"/>
              <a:t>: “What is this day? I have never seen such peculiar weather.”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Throne of Blood: Spider’s Web Forest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76800" y="2362200"/>
            <a:ext cx="4648200" cy="29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0" y="4038601"/>
            <a:ext cx="5257800" cy="23728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Spider’s Web Forest as a web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3810000" cy="1976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16002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Miki: “The infamous Spider’s Web Forest stretching out like a spider’s web, protecting Spider’s Web Castle against all foes.”</a:t>
            </a:r>
          </a:p>
          <a:p>
            <a:r>
              <a:rPr lang="en-US" dirty="0" err="1" smtClean="0"/>
              <a:t>Washizu</a:t>
            </a:r>
            <a:r>
              <a:rPr lang="en-US" dirty="0" smtClean="0"/>
              <a:t>: “Ridiculous. Though perilous to our foes, surely we know this forest well.” (after being lost for two hours in the woods, </a:t>
            </a:r>
            <a:r>
              <a:rPr lang="en-US" i="1" dirty="0" smtClean="0"/>
              <a:t>Throne of Blood </a:t>
            </a:r>
            <a:r>
              <a:rPr lang="en-US" dirty="0" smtClean="0"/>
              <a:t>(1957).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228600" y="3810000"/>
            <a:ext cx="5257800" cy="25908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191000" y="1600200"/>
            <a:ext cx="4343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124200"/>
            <a:ext cx="556260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62400" y="1600200"/>
            <a:ext cx="4876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“If you choose the Ashura path of bloodshed, then climb to the very pinnacle of evil.”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Spider’s Web Forest as Ashura Hell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95800" y="2358080"/>
            <a:ext cx="5257800" cy="2733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4478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“All that awaits man</a:t>
            </a:r>
          </a:p>
          <a:p>
            <a:r>
              <a:rPr lang="en-US" dirty="0" smtClean="0"/>
              <a:t>at the end of his travails </a:t>
            </a:r>
          </a:p>
          <a:p>
            <a:r>
              <a:rPr lang="en-US" dirty="0" smtClean="0"/>
              <a:t>is the stench of rotting flesh </a:t>
            </a:r>
          </a:p>
          <a:p>
            <a:r>
              <a:rPr lang="en-US" dirty="0" smtClean="0"/>
              <a:t>that will yet blossom into flower. </a:t>
            </a:r>
          </a:p>
          <a:p>
            <a:r>
              <a:rPr lang="en-US" dirty="0" smtClean="0"/>
              <a:t>Its foul odor rendered into sweet perfume.”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334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Lennox: “Or so much [warlike medicine] as it needs / To dew the sovereign flower and drown the weeds” (pp167; V.3.35-37).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6934200" cy="4114800"/>
          </a:xfrm>
        </p:spPr>
        <p:txBody>
          <a:bodyPr/>
          <a:lstStyle/>
          <a:p>
            <a:r>
              <a:rPr lang="en-US" dirty="0" smtClean="0"/>
              <a:t>Kurosawa, Akira. </a:t>
            </a:r>
            <a:r>
              <a:rPr lang="en-US" i="1" dirty="0" smtClean="0"/>
              <a:t>Throne of Blood</a:t>
            </a:r>
            <a:r>
              <a:rPr lang="en-US" dirty="0" smtClean="0"/>
              <a:t>. 1957. Toshiro Mifune, Isuzu Yamada.</a:t>
            </a:r>
          </a:p>
          <a:p>
            <a:r>
              <a:rPr lang="en-US" dirty="0" smtClean="0"/>
              <a:t>Shakespeare, William. </a:t>
            </a:r>
            <a:r>
              <a:rPr lang="en-US" i="1" dirty="0" smtClean="0"/>
              <a:t>Macbeth</a:t>
            </a:r>
            <a:r>
              <a:rPr lang="en-US" dirty="0" smtClean="0"/>
              <a:t>. Folger. Ed. Barbara </a:t>
            </a:r>
            <a:r>
              <a:rPr lang="en-US" dirty="0" err="1" smtClean="0"/>
              <a:t>Mowat</a:t>
            </a:r>
            <a:r>
              <a:rPr lang="en-US" dirty="0" smtClean="0"/>
              <a:t>, Paul </a:t>
            </a:r>
            <a:r>
              <a:rPr lang="en-US" dirty="0" err="1" smtClean="0"/>
              <a:t>Werstine</a:t>
            </a:r>
            <a:r>
              <a:rPr lang="en-US" dirty="0" smtClean="0"/>
              <a:t>. Simon &amp; Schuster: New York, 1992.</a:t>
            </a:r>
          </a:p>
          <a:p>
            <a:r>
              <a:rPr lang="en-US" i="1" dirty="0"/>
              <a:t>Macbeth.</a:t>
            </a:r>
            <a:r>
              <a:rPr lang="en-US" dirty="0"/>
              <a:t> (1820) by John Martin</a:t>
            </a:r>
            <a:endParaRPr lang="en-US" i="1" dirty="0"/>
          </a:p>
          <a:p>
            <a:r>
              <a:rPr lang="en-US" dirty="0" smtClean="0"/>
              <a:t>Stills from </a:t>
            </a:r>
            <a:r>
              <a:rPr lang="en-US" i="1" dirty="0" smtClean="0"/>
              <a:t>Throne of Blood</a:t>
            </a:r>
            <a:r>
              <a:rPr lang="en-US" dirty="0" smtClean="0"/>
              <a:t> taken </a:t>
            </a:r>
            <a:r>
              <a:rPr lang="en-US" smtClean="0"/>
              <a:t>by myself.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77</TotalTime>
  <Words>552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Macbeth  and  Throne of Blood (1957)</vt:lpstr>
      <vt:lpstr>Preamble: macbeth’s Heath</vt:lpstr>
      <vt:lpstr>Heath: the place of evil</vt:lpstr>
      <vt:lpstr>Heath: witches and murderers</vt:lpstr>
      <vt:lpstr>Throne of Blood: Spider’s Web Forest</vt:lpstr>
      <vt:lpstr>Spider’s Web Forest as a web</vt:lpstr>
      <vt:lpstr>Spider’s Web Forest as Ashura Hell</vt:lpstr>
      <vt:lpstr>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Macbeth  and  Throne of Blood (1957)</dc:title>
  <dc:creator>Stephanie Washburn</dc:creator>
  <cp:lastModifiedBy>Stephanie Washburn</cp:lastModifiedBy>
  <cp:revision>10</cp:revision>
  <dcterms:created xsi:type="dcterms:W3CDTF">2015-05-06T15:33:14Z</dcterms:created>
  <dcterms:modified xsi:type="dcterms:W3CDTF">2015-05-06T16:51:09Z</dcterms:modified>
</cp:coreProperties>
</file>